
<file path=[Content_Types].xml><?xml version="1.0" encoding="utf-8"?>
<Types xmlns="http://schemas.openxmlformats.org/package/2006/content-types"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3"/>
  </p:sldIdLst>
  <p:sldSz cx="7775575" cy="10907395"/>
  <p:notesSz cx="6735445" cy="9865995"/>
  <p:defaultTextStyle>
    <a:defPPr>
      <a:defRPr lang="ja-JP"/>
    </a:defPPr>
    <a:lvl1pPr marL="0" algn="l" defTabSz="1018540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1pPr>
    <a:lvl2pPr marL="509270" algn="l" defTabSz="1018540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2pPr>
    <a:lvl3pPr marL="1019175" algn="l" defTabSz="1018540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3pPr>
    <a:lvl4pPr marL="1528445" algn="l" defTabSz="1018540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4pPr>
    <a:lvl5pPr marL="2037715" algn="l" defTabSz="1018540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5pPr>
    <a:lvl6pPr marL="2547620" algn="l" defTabSz="1018540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6pPr>
    <a:lvl7pPr marL="3056890" algn="l" defTabSz="1018540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7pPr>
    <a:lvl8pPr marL="3566795" algn="l" defTabSz="1018540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8pPr>
    <a:lvl9pPr marL="4076065" algn="l" defTabSz="1018540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6EB502"/>
    <a:srgbClr val="9BE423"/>
    <a:srgbClr val="10CFD8"/>
    <a:srgbClr val="FEA501"/>
    <a:srgbClr val="15A3BA"/>
    <a:srgbClr val="18A5A0"/>
    <a:srgbClr val="F08707"/>
    <a:srgbClr val="0EE3DF"/>
    <a:srgbClr val="FF70B2"/>
    <a:srgbClr val="68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9" autoAdjust="0"/>
    <p:restoredTop sz="86418"/>
  </p:normalViewPr>
  <p:slideViewPr>
    <p:cSldViewPr snapToGrid="0">
      <p:cViewPr>
        <p:scale>
          <a:sx n="124" d="100"/>
          <a:sy n="124" d="100"/>
        </p:scale>
        <p:origin x="396" y="-2586"/>
      </p:cViewPr>
      <p:guideLst>
        <p:guide orient="horz" pos="3429"/>
        <p:guide pos="24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0" rIns="90782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0" rIns="90782" bIns="4539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18540" rtl="0" eaLnBrk="1" latinLnBrk="0" hangingPunct="1">
      <a:defRPr kumimoji="1" sz="1335" kern="1200">
        <a:solidFill>
          <a:schemeClr val="tx1"/>
        </a:solidFill>
        <a:latin typeface="+mn-lt"/>
        <a:ea typeface="+mn-ea"/>
        <a:cs typeface="+mn-cs"/>
      </a:defRPr>
    </a:lvl1pPr>
    <a:lvl2pPr marL="509270" algn="l" defTabSz="1018540" rtl="0" eaLnBrk="1" latinLnBrk="0" hangingPunct="1">
      <a:defRPr kumimoji="1" sz="1335" kern="1200">
        <a:solidFill>
          <a:schemeClr val="tx1"/>
        </a:solidFill>
        <a:latin typeface="+mn-lt"/>
        <a:ea typeface="+mn-ea"/>
        <a:cs typeface="+mn-cs"/>
      </a:defRPr>
    </a:lvl2pPr>
    <a:lvl3pPr marL="1019175" algn="l" defTabSz="1018540" rtl="0" eaLnBrk="1" latinLnBrk="0" hangingPunct="1">
      <a:defRPr kumimoji="1" sz="1335" kern="1200">
        <a:solidFill>
          <a:schemeClr val="tx1"/>
        </a:solidFill>
        <a:latin typeface="+mn-lt"/>
        <a:ea typeface="+mn-ea"/>
        <a:cs typeface="+mn-cs"/>
      </a:defRPr>
    </a:lvl3pPr>
    <a:lvl4pPr marL="1528445" algn="l" defTabSz="1018540" rtl="0" eaLnBrk="1" latinLnBrk="0" hangingPunct="1">
      <a:defRPr kumimoji="1" sz="1335" kern="1200">
        <a:solidFill>
          <a:schemeClr val="tx1"/>
        </a:solidFill>
        <a:latin typeface="+mn-lt"/>
        <a:ea typeface="+mn-ea"/>
        <a:cs typeface="+mn-cs"/>
      </a:defRPr>
    </a:lvl4pPr>
    <a:lvl5pPr marL="2037715" algn="l" defTabSz="1018540" rtl="0" eaLnBrk="1" latinLnBrk="0" hangingPunct="1">
      <a:defRPr kumimoji="1" sz="1335" kern="1200">
        <a:solidFill>
          <a:schemeClr val="tx1"/>
        </a:solidFill>
        <a:latin typeface="+mn-lt"/>
        <a:ea typeface="+mn-ea"/>
        <a:cs typeface="+mn-cs"/>
      </a:defRPr>
    </a:lvl5pPr>
    <a:lvl6pPr marL="2547620" algn="l" defTabSz="1018540" rtl="0" eaLnBrk="1" latinLnBrk="0" hangingPunct="1">
      <a:defRPr kumimoji="1" sz="1335" kern="1200">
        <a:solidFill>
          <a:schemeClr val="tx1"/>
        </a:solidFill>
        <a:latin typeface="+mn-lt"/>
        <a:ea typeface="+mn-ea"/>
        <a:cs typeface="+mn-cs"/>
      </a:defRPr>
    </a:lvl6pPr>
    <a:lvl7pPr marL="3056890" algn="l" defTabSz="1018540" rtl="0" eaLnBrk="1" latinLnBrk="0" hangingPunct="1">
      <a:defRPr kumimoji="1" sz="1335" kern="1200">
        <a:solidFill>
          <a:schemeClr val="tx1"/>
        </a:solidFill>
        <a:latin typeface="+mn-lt"/>
        <a:ea typeface="+mn-ea"/>
        <a:cs typeface="+mn-cs"/>
      </a:defRPr>
    </a:lvl7pPr>
    <a:lvl8pPr marL="3566795" algn="l" defTabSz="1018540" rtl="0" eaLnBrk="1" latinLnBrk="0" hangingPunct="1">
      <a:defRPr kumimoji="1" sz="1335" kern="1200">
        <a:solidFill>
          <a:schemeClr val="tx1"/>
        </a:solidFill>
        <a:latin typeface="+mn-lt"/>
        <a:ea typeface="+mn-ea"/>
        <a:cs typeface="+mn-cs"/>
      </a:defRPr>
    </a:lvl8pPr>
    <a:lvl9pPr marL="4076065" algn="l" defTabSz="1018540" rtl="0" eaLnBrk="1" latinLnBrk="0" hangingPunct="1">
      <a:defRPr kumimoji="1" sz="13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6495" indent="0" algn="ctr">
              <a:buNone/>
              <a:defRPr sz="1360"/>
            </a:lvl4pPr>
            <a:lvl5pPr marL="1555115" indent="0" algn="ctr">
              <a:buNone/>
              <a:defRPr sz="1360"/>
            </a:lvl5pPr>
            <a:lvl6pPr marL="1943735" indent="0" algn="ctr">
              <a:buNone/>
              <a:defRPr sz="1360"/>
            </a:lvl6pPr>
            <a:lvl7pPr marL="2332355" indent="0" algn="ctr">
              <a:buNone/>
              <a:defRPr sz="1360"/>
            </a:lvl7pPr>
            <a:lvl8pPr marL="2721610" indent="0" algn="ctr">
              <a:buNone/>
              <a:defRPr sz="1360"/>
            </a:lvl8pPr>
            <a:lvl9pPr marL="3110230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649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11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3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35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61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23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6495" indent="0">
              <a:buNone/>
              <a:defRPr sz="1360" b="1"/>
            </a:lvl4pPr>
            <a:lvl5pPr marL="1555115" indent="0">
              <a:buNone/>
              <a:defRPr sz="1360" b="1"/>
            </a:lvl5pPr>
            <a:lvl6pPr marL="1943735" indent="0">
              <a:buNone/>
              <a:defRPr sz="1360" b="1"/>
            </a:lvl6pPr>
            <a:lvl7pPr marL="2332355" indent="0">
              <a:buNone/>
              <a:defRPr sz="1360" b="1"/>
            </a:lvl7pPr>
            <a:lvl8pPr marL="2721610" indent="0">
              <a:buNone/>
              <a:defRPr sz="1360" b="1"/>
            </a:lvl8pPr>
            <a:lvl9pPr marL="3110230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6495" indent="0">
              <a:buNone/>
              <a:defRPr sz="1360" b="1"/>
            </a:lvl4pPr>
            <a:lvl5pPr marL="1555115" indent="0">
              <a:buNone/>
              <a:defRPr sz="1360" b="1"/>
            </a:lvl5pPr>
            <a:lvl6pPr marL="1943735" indent="0">
              <a:buNone/>
              <a:defRPr sz="1360" b="1"/>
            </a:lvl6pPr>
            <a:lvl7pPr marL="2332355" indent="0">
              <a:buNone/>
              <a:defRPr sz="1360" b="1"/>
            </a:lvl7pPr>
            <a:lvl8pPr marL="2721610" indent="0">
              <a:buNone/>
              <a:defRPr sz="1360" b="1"/>
            </a:lvl8pPr>
            <a:lvl9pPr marL="3110230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6495" indent="0">
              <a:buNone/>
              <a:defRPr sz="850"/>
            </a:lvl4pPr>
            <a:lvl5pPr marL="1555115" indent="0">
              <a:buNone/>
              <a:defRPr sz="850"/>
            </a:lvl5pPr>
            <a:lvl6pPr marL="1943735" indent="0">
              <a:buNone/>
              <a:defRPr sz="850"/>
            </a:lvl6pPr>
            <a:lvl7pPr marL="2332355" indent="0">
              <a:buNone/>
              <a:defRPr sz="850"/>
            </a:lvl7pPr>
            <a:lvl8pPr marL="2721610" indent="0">
              <a:buNone/>
              <a:defRPr sz="850"/>
            </a:lvl8pPr>
            <a:lvl9pPr marL="3110230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6495" indent="0">
              <a:buNone/>
              <a:defRPr sz="1700"/>
            </a:lvl4pPr>
            <a:lvl5pPr marL="1555115" indent="0">
              <a:buNone/>
              <a:defRPr sz="1700"/>
            </a:lvl5pPr>
            <a:lvl6pPr marL="1943735" indent="0">
              <a:buNone/>
              <a:defRPr sz="1700"/>
            </a:lvl6pPr>
            <a:lvl7pPr marL="2332355" indent="0">
              <a:buNone/>
              <a:defRPr sz="1700"/>
            </a:lvl7pPr>
            <a:lvl8pPr marL="2721610" indent="0">
              <a:buNone/>
              <a:defRPr sz="1700"/>
            </a:lvl8pPr>
            <a:lvl9pPr marL="3110230" indent="0">
              <a:buNone/>
              <a:defRPr sz="17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6495" indent="0">
              <a:buNone/>
              <a:defRPr sz="850"/>
            </a:lvl4pPr>
            <a:lvl5pPr marL="1555115" indent="0">
              <a:buNone/>
              <a:defRPr sz="850"/>
            </a:lvl5pPr>
            <a:lvl6pPr marL="1943735" indent="0">
              <a:buNone/>
              <a:defRPr sz="850"/>
            </a:lvl6pPr>
            <a:lvl7pPr marL="2332355" indent="0">
              <a:buNone/>
              <a:defRPr sz="850"/>
            </a:lvl7pPr>
            <a:lvl8pPr marL="2721610" indent="0">
              <a:buNone/>
              <a:defRPr sz="850"/>
            </a:lvl8pPr>
            <a:lvl9pPr marL="3110230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8540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8540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8540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775970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5970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5970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5970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5970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5970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5970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5970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5970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5970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3675" algn="l" defTabSz="775970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5970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05" indent="-193675" algn="l" defTabSz="775970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8155" indent="-193675" algn="l" defTabSz="775970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045" indent="-194310" algn="l" defTabSz="777240" rtl="0" eaLnBrk="1" latinLnBrk="0" hangingPunct="1">
        <a:lnSpc>
          <a:spcPct val="90000"/>
        </a:lnSpc>
        <a:spcBef>
          <a:spcPts val="425"/>
        </a:spcBef>
        <a:buFont typeface="Arial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665" indent="-194310" algn="l" defTabSz="777240" rtl="0" eaLnBrk="1" latinLnBrk="0" hangingPunct="1">
        <a:lnSpc>
          <a:spcPct val="90000"/>
        </a:lnSpc>
        <a:spcBef>
          <a:spcPts val="425"/>
        </a:spcBef>
        <a:buFont typeface="Arial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5920" indent="-194310" algn="l" defTabSz="777240" rtl="0" eaLnBrk="1" latinLnBrk="0" hangingPunct="1">
        <a:lnSpc>
          <a:spcPct val="90000"/>
        </a:lnSpc>
        <a:spcBef>
          <a:spcPts val="425"/>
        </a:spcBef>
        <a:buFont typeface="Arial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4540" indent="-194310" algn="l" defTabSz="777240" rtl="0" eaLnBrk="1" latinLnBrk="0" hangingPunct="1">
        <a:lnSpc>
          <a:spcPct val="90000"/>
        </a:lnSpc>
        <a:spcBef>
          <a:spcPts val="425"/>
        </a:spcBef>
        <a:buFont typeface="Arial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6495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5115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735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2355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161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10230" algn="l" defTabSz="777240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.tiff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0"/>
          <a:stretch>
            <a:fillRect/>
          </a:stretch>
        </p:blipFill>
        <p:spPr>
          <a:xfrm rot="16200000">
            <a:off x="-1566069" y="1556543"/>
            <a:ext cx="10907714" cy="777557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r="19577"/>
          <a:stretch>
            <a:fillRect/>
          </a:stretch>
        </p:blipFill>
        <p:spPr>
          <a:xfrm>
            <a:off x="4404481" y="342899"/>
            <a:ext cx="3371093" cy="4720243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597613" y="659306"/>
            <a:ext cx="3336758" cy="492343"/>
          </a:xfrm>
          <a:prstGeom prst="roundRect">
            <a:avLst>
              <a:gd name="adj" fmla="val 50000"/>
            </a:avLst>
          </a:prstGeom>
          <a:solidFill>
            <a:srgbClr val="6EB5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お悩みの方へ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39261" y="4578638"/>
            <a:ext cx="6497052" cy="1298967"/>
          </a:xfrm>
          <a:prstGeom prst="rect">
            <a:avLst/>
          </a:prstGeom>
          <a:solidFill>
            <a:srgbClr val="6EB502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  <a:p>
            <a:pPr algn="ctr"/>
            <a:endParaRPr kumimoji="1" lang="ja-JP" altLang="en-US"/>
          </a:p>
          <a:p>
            <a:pPr algn="ctr"/>
            <a:endParaRPr kumimoji="1" lang="ja-JP" altLang="en-US"/>
          </a:p>
          <a:p>
            <a:pPr algn="ctr"/>
            <a:endParaRPr kumimoji="1" lang="ja-JP" altLang="en-US"/>
          </a:p>
          <a:p>
            <a:pPr algn="ctr"/>
            <a:endParaRPr kumimoji="1" lang="ja-JP" altLang="en-US"/>
          </a:p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41985" y="4570730"/>
            <a:ext cx="6506845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sz="1400"/>
              <a:t>「内容」</a:t>
            </a:r>
            <a:endParaRPr lang="ja-JP" sz="1400"/>
          </a:p>
          <a:p>
            <a:pPr>
              <a:lnSpc>
                <a:spcPct val="150000"/>
              </a:lnSpc>
            </a:pPr>
            <a:r>
              <a:rPr lang="ja-JP" sz="1400"/>
              <a:t>・外反拇趾になる理由</a:t>
            </a:r>
            <a:endParaRPr lang="ja-JP" sz="1400"/>
          </a:p>
          <a:p>
            <a:pPr>
              <a:lnSpc>
                <a:spcPct val="150000"/>
              </a:lnSpc>
            </a:pPr>
            <a:r>
              <a:rPr lang="ja-JP" sz="1400"/>
              <a:t>・セルフケアとして、マッサージ、トレーニング方法、キネシオテープの貼り方などをお伝えします。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635" y="6297295"/>
            <a:ext cx="7775575" cy="36353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40665" y="6656070"/>
            <a:ext cx="7291705" cy="283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sz="2000" dirty="0"/>
              <a:t>【日時】・・・</a:t>
            </a:r>
            <a:r>
              <a:rPr lang="en-US" altLang="ja-JP" sz="2000" dirty="0"/>
              <a:t>11</a:t>
            </a:r>
            <a:r>
              <a:rPr lang="ja-JP" altLang="en-US" sz="2000" dirty="0"/>
              <a:t>月</a:t>
            </a:r>
            <a:r>
              <a:rPr lang="en-US" altLang="ja-JP" sz="2000" dirty="0"/>
              <a:t>17</a:t>
            </a:r>
            <a:r>
              <a:rPr lang="ja-JP" altLang="en-US" sz="2000" dirty="0"/>
              <a:t>日（土）　</a:t>
            </a:r>
            <a:r>
              <a:rPr lang="en-US" altLang="ja-JP" sz="2000" dirty="0"/>
              <a:t>13:55</a:t>
            </a:r>
            <a:r>
              <a:rPr lang="ja-JP" altLang="en-US" sz="2000" dirty="0"/>
              <a:t>～</a:t>
            </a:r>
            <a:r>
              <a:rPr lang="en-US" altLang="ja-JP" sz="2000" dirty="0"/>
              <a:t>14:35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【会場】・・・相模原ドルフィンクラブ（</a:t>
            </a:r>
            <a:r>
              <a:rPr lang="en-US" altLang="ja-JP" sz="2000" dirty="0"/>
              <a:t>2</a:t>
            </a:r>
            <a:r>
              <a:rPr lang="ja-JP" altLang="en-US" sz="2000" dirty="0"/>
              <a:t>階スタジオ）</a:t>
            </a:r>
            <a:endParaRPr lang="ja-JP" altLang="en-US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【人数】・・・先着</a:t>
            </a:r>
            <a:r>
              <a:rPr lang="en-US" altLang="ja-JP" sz="2000" dirty="0"/>
              <a:t>15</a:t>
            </a:r>
            <a:r>
              <a:rPr lang="ja-JP" altLang="en-US" sz="2000" dirty="0"/>
              <a:t>名</a:t>
            </a:r>
            <a:endParaRPr lang="ja-JP" altLang="en-US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【参加費】・</a:t>
            </a:r>
            <a:r>
              <a:rPr lang="en-US" altLang="ja-JP" sz="2000" dirty="0"/>
              <a:t>500</a:t>
            </a:r>
            <a:r>
              <a:rPr lang="ja-JP" altLang="en-US" sz="2000" dirty="0"/>
              <a:t>円</a:t>
            </a:r>
            <a:endParaRPr lang="ja-JP" altLang="en-US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【対象】・・・フィットネス会員の方・スイミング、ダンス会</a:t>
            </a:r>
            <a:r>
              <a:rPr lang="ja-JP" altLang="en-US" sz="2000" dirty="0"/>
              <a:t>員のご両親</a:t>
            </a:r>
            <a:endParaRPr lang="ja-JP" altLang="en-US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【お申込み】フロントにてお申込み下さい</a:t>
            </a:r>
            <a:endParaRPr sz="200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47461" y="6718883"/>
            <a:ext cx="6288505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</a:p>
        </p:txBody>
      </p:sp>
      <p:sp>
        <p:nvSpPr>
          <p:cNvPr id="60" name="正方形/長方形 59"/>
          <p:cNvSpPr/>
          <p:nvPr/>
        </p:nvSpPr>
        <p:spPr>
          <a:xfrm>
            <a:off x="0" y="9932206"/>
            <a:ext cx="7775574" cy="97550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-634" y="9847182"/>
            <a:ext cx="7590790" cy="893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　　　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</a:t>
            </a:r>
            <a:r>
              <a:rPr lang="ja-JP" sz="1600" dirty="0" smtClean="0"/>
              <a:t>お問合せ</a:t>
            </a:r>
            <a:r>
              <a:rPr lang="ja-JP" sz="1600" dirty="0"/>
              <a:t>は　長尾まで（鍼灸師・あんまマッサージ指圧師）</a:t>
            </a:r>
            <a:endParaRPr lang="ja-JP" sz="1600" dirty="0"/>
          </a:p>
          <a:p>
            <a:endParaRPr lang="ja-JP" dirty="0"/>
          </a:p>
        </p:txBody>
      </p:sp>
      <p:sp>
        <p:nvSpPr>
          <p:cNvPr id="3" name="四角形 2"/>
          <p:cNvSpPr/>
          <p:nvPr/>
        </p:nvSpPr>
        <p:spPr>
          <a:xfrm>
            <a:off x="622300" y="1186180"/>
            <a:ext cx="6594475" cy="31089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ja-JP" altLang="en-US" sz="66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ワンコイン</a:t>
            </a:r>
            <a:endParaRPr lang="ja-JP" altLang="en-US" sz="66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l"/>
            <a:r>
              <a:rPr lang="ja-JP" altLang="en-US" sz="66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外反母趾</a:t>
            </a:r>
            <a:endParaRPr lang="ja-JP" altLang="en-US" sz="66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l"/>
            <a:r>
              <a:rPr lang="ja-JP" altLang="en-US" sz="66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セルフケア講座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Kingsoft Office WPP</Application>
  <PresentationFormat>ユーザー設定</PresentationFormat>
  <Paragraphs>27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d-swim</cp:lastModifiedBy>
  <cp:revision>124</cp:revision>
  <cp:lastPrinted>2018-11-02T08:16:00Z</cp:lastPrinted>
  <dcterms:created xsi:type="dcterms:W3CDTF">2013-08-08T01:25:00Z</dcterms:created>
  <dcterms:modified xsi:type="dcterms:W3CDTF">2018-11-04T07:32:41Z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1041-10.8.0.5423</vt:lpwstr>
  </property>
</Properties>
</file>